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1" r:id="rId6"/>
    <p:sldId id="258" r:id="rId7"/>
    <p:sldId id="263" r:id="rId8"/>
    <p:sldId id="264" r:id="rId9"/>
    <p:sldId id="265" r:id="rId10"/>
    <p:sldId id="260" r:id="rId11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48" autoAdjust="0"/>
  </p:normalViewPr>
  <p:slideViewPr>
    <p:cSldViewPr snapToGrid="0">
      <p:cViewPr varScale="1">
        <p:scale>
          <a:sx n="73" d="100"/>
          <a:sy n="73" d="100"/>
        </p:scale>
        <p:origin x="5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2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9C16A6-8C48-4165-8DAF-8C957C12A8FA}" type="doc">
      <dgm:prSet loTypeId="urn:microsoft.com/office/officeart/2018/2/layout/IconLabelList" loCatId="icon" qsTypeId="urn:microsoft.com/office/officeart/2005/8/quickstyle/simple4" qsCatId="simple" csTypeId="urn:microsoft.com/office/officeart/2018/5/colors/Iconchunking_neutralbg_colorful1" csCatId="colorful" phldr="1"/>
      <dgm:spPr/>
    </dgm:pt>
    <dgm:pt modelId="{701D68F5-42F8-47BC-8FED-84C50F595DF0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BR" noProof="0" dirty="0" smtClean="0"/>
            <a:t>ENCOMENDAS</a:t>
          </a:r>
          <a:endParaRPr lang="pt-BR" noProof="0" dirty="0"/>
        </a:p>
      </dgm:t>
    </dgm:pt>
    <dgm:pt modelId="{9617668C-C38C-4017-8DDF-37855B15D110}" type="parTrans" cxnId="{C4BA385D-31ED-40EF-A5D6-98DFBA64E71A}">
      <dgm:prSet/>
      <dgm:spPr/>
      <dgm:t>
        <a:bodyPr rtlCol="0"/>
        <a:lstStyle/>
        <a:p>
          <a:pPr rtl="0"/>
          <a:endParaRPr lang="pt-BR" noProof="0" dirty="0"/>
        </a:p>
      </dgm:t>
    </dgm:pt>
    <dgm:pt modelId="{0C95B389-AC0C-4055-9AA3-38815EFC8B0A}" type="sibTrans" cxnId="{C4BA385D-31ED-40EF-A5D6-98DFBA64E71A}">
      <dgm:prSet/>
      <dgm:spPr/>
      <dgm:t>
        <a:bodyPr rtlCol="0"/>
        <a:lstStyle/>
        <a:p>
          <a:pPr rtl="0"/>
          <a:endParaRPr lang="pt-BR" noProof="0" dirty="0"/>
        </a:p>
      </dgm:t>
    </dgm:pt>
    <dgm:pt modelId="{91A66877-AC1C-46D9-BF2C-6024B638DEA9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BR" noProof="0" dirty="0" smtClean="0"/>
            <a:t>DECLARAÇÃO DE CONTEÚDO</a:t>
          </a:r>
          <a:endParaRPr lang="pt-BR" noProof="0" dirty="0"/>
        </a:p>
      </dgm:t>
    </dgm:pt>
    <dgm:pt modelId="{913FED05-DF41-48A7-B1F8-81937A468EF9}" type="parTrans" cxnId="{7F0DAB6F-9257-4F2D-B31A-3418F73F6952}">
      <dgm:prSet/>
      <dgm:spPr/>
      <dgm:t>
        <a:bodyPr rtlCol="0"/>
        <a:lstStyle/>
        <a:p>
          <a:pPr rtl="0"/>
          <a:endParaRPr lang="pt-BR" noProof="0" dirty="0"/>
        </a:p>
      </dgm:t>
    </dgm:pt>
    <dgm:pt modelId="{BFCE4A28-C381-46FF-935A-B11534EF7D87}" type="sibTrans" cxnId="{7F0DAB6F-9257-4F2D-B31A-3418F73F6952}">
      <dgm:prSet/>
      <dgm:spPr/>
      <dgm:t>
        <a:bodyPr rtlCol="0"/>
        <a:lstStyle/>
        <a:p>
          <a:pPr rtl="0"/>
          <a:endParaRPr lang="pt-BR" noProof="0" dirty="0"/>
        </a:p>
      </dgm:t>
    </dgm:pt>
    <dgm:pt modelId="{76CC3289-2662-43F0-A3C6-BA04A135F08C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pt-BR" noProof="0" dirty="0" smtClean="0"/>
            <a:t>PROGRAMA (SOLUÇÃO)</a:t>
          </a:r>
          <a:endParaRPr lang="pt-BR" noProof="0" dirty="0"/>
        </a:p>
      </dgm:t>
    </dgm:pt>
    <dgm:pt modelId="{D46DB4DA-1442-4ECE-89FE-BBB1E3489E3D}" type="parTrans" cxnId="{0400886E-8A1A-44C2-95A7-DB0EF4911494}">
      <dgm:prSet/>
      <dgm:spPr/>
      <dgm:t>
        <a:bodyPr rtlCol="0"/>
        <a:lstStyle/>
        <a:p>
          <a:pPr rtl="0"/>
          <a:endParaRPr lang="pt-BR" noProof="0" dirty="0"/>
        </a:p>
      </dgm:t>
    </dgm:pt>
    <dgm:pt modelId="{FA28C9D6-476E-43CD-BA23-D6D990FD78D0}" type="sibTrans" cxnId="{0400886E-8A1A-44C2-95A7-DB0EF4911494}">
      <dgm:prSet/>
      <dgm:spPr/>
      <dgm:t>
        <a:bodyPr rtlCol="0"/>
        <a:lstStyle/>
        <a:p>
          <a:pPr rtl="0"/>
          <a:endParaRPr lang="pt-BR" noProof="0" dirty="0"/>
        </a:p>
      </dgm:t>
    </dgm:pt>
    <dgm:pt modelId="{8994D886-A75F-411A-A9D7-D31991FF12BD}" type="pres">
      <dgm:prSet presAssocID="{7D9C16A6-8C48-4165-8DAF-8C957C12A8FA}" presName="root" presStyleCnt="0">
        <dgm:presLayoutVars>
          <dgm:dir/>
          <dgm:resizeHandles val="exact"/>
        </dgm:presLayoutVars>
      </dgm:prSet>
      <dgm:spPr/>
    </dgm:pt>
    <dgm:pt modelId="{E1DBA6D5-BD14-4CD2-A0CC-80F867FEFA81}" type="pres">
      <dgm:prSet presAssocID="{701D68F5-42F8-47BC-8FED-84C50F595DF0}" presName="compNode" presStyleCnt="0"/>
      <dgm:spPr/>
    </dgm:pt>
    <dgm:pt modelId="{19A8DC21-3E65-409D-AD53-DA51BB9198A0}" type="pres">
      <dgm:prSet presAssocID="{701D68F5-42F8-47BC-8FED-84C50F595DF0}" presName="iconRect" presStyleLbl="node1" presStyleIdx="0" presStyleCnt="3" custScaleX="157625" custScaleY="157625"/>
      <dgm:spPr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  <dgm:extLst/>
    </dgm:pt>
    <dgm:pt modelId="{B9F90A48-FF94-4C94-A587-0190406F6FD3}" type="pres">
      <dgm:prSet presAssocID="{701D68F5-42F8-47BC-8FED-84C50F595DF0}" presName="spaceRect" presStyleCnt="0"/>
      <dgm:spPr/>
    </dgm:pt>
    <dgm:pt modelId="{A99B5DD6-89E9-4537-B415-4205CEB9323A}" type="pres">
      <dgm:prSet presAssocID="{701D68F5-42F8-47BC-8FED-84C50F595DF0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t-BR"/>
        </a:p>
      </dgm:t>
    </dgm:pt>
    <dgm:pt modelId="{8B391436-B9B0-45BD-A57F-792D6376D868}" type="pres">
      <dgm:prSet presAssocID="{0C95B389-AC0C-4055-9AA3-38815EFC8B0A}" presName="sibTrans" presStyleCnt="0"/>
      <dgm:spPr/>
    </dgm:pt>
    <dgm:pt modelId="{95872155-C45D-46D3-874C-D838089A06F8}" type="pres">
      <dgm:prSet presAssocID="{91A66877-AC1C-46D9-BF2C-6024B638DEA9}" presName="compNode" presStyleCnt="0"/>
      <dgm:spPr/>
    </dgm:pt>
    <dgm:pt modelId="{CE9DF0E8-B0DE-4E1E-9FF4-6006AD8428DB}" type="pres">
      <dgm:prSet presAssocID="{91A66877-AC1C-46D9-BF2C-6024B638DEA9}" presName="iconRect" presStyleLbl="node1" presStyleIdx="1" presStyleCnt="3" custScaleX="157625" custScaleY="157625"/>
      <dgm:spPr>
        <a:blipFill>
          <a:blip xmlns:r="http://schemas.openxmlformats.org/officeDocument/2006/relationships" r:embed="rId2">
            <a:duotone>
              <a:schemeClr val="accent3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3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/>
    </dgm:pt>
    <dgm:pt modelId="{AA0423A1-55B2-45E9-BFE7-3FBE5BDA65ED}" type="pres">
      <dgm:prSet presAssocID="{91A66877-AC1C-46D9-BF2C-6024B638DEA9}" presName="spaceRect" presStyleCnt="0"/>
      <dgm:spPr/>
    </dgm:pt>
    <dgm:pt modelId="{55120873-6F5C-4053-8EAD-6287A7F1097E}" type="pres">
      <dgm:prSet presAssocID="{91A66877-AC1C-46D9-BF2C-6024B638DEA9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t-BR"/>
        </a:p>
      </dgm:t>
    </dgm:pt>
    <dgm:pt modelId="{F679C986-30E4-4F0A-A3A6-CAE528BFED76}" type="pres">
      <dgm:prSet presAssocID="{BFCE4A28-C381-46FF-935A-B11534EF7D87}" presName="sibTrans" presStyleCnt="0"/>
      <dgm:spPr/>
    </dgm:pt>
    <dgm:pt modelId="{2EC2FDE3-8908-45C7-A3FD-EB370213FE69}" type="pres">
      <dgm:prSet presAssocID="{76CC3289-2662-43F0-A3C6-BA04A135F08C}" presName="compNode" presStyleCnt="0"/>
      <dgm:spPr/>
    </dgm:pt>
    <dgm:pt modelId="{6DB1FE51-13D0-4A38-AD6E-48D4371A1AF3}" type="pres">
      <dgm:prSet presAssocID="{76CC3289-2662-43F0-A3C6-BA04A135F08C}" presName="iconRect" presStyleLbl="node1" presStyleIdx="2" presStyleCnt="3" custScaleX="157625" custScaleY="157625"/>
      <dgm:spPr>
        <a:blipFill>
          <a:blip xmlns:r="http://schemas.openxmlformats.org/officeDocument/2006/relationships" r:embed="rId3">
            <a:duotone>
              <a:schemeClr val="accent4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4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5000" r="-35000"/>
          </a:stretch>
        </a:blipFill>
      </dgm:spPr>
      <dgm:t>
        <a:bodyPr/>
        <a:lstStyle/>
        <a:p>
          <a:endParaRPr lang="pt-BR"/>
        </a:p>
      </dgm:t>
      <dgm:extLst/>
    </dgm:pt>
    <dgm:pt modelId="{0928538A-05CC-4A79-BD5D-92F985D1EEE5}" type="pres">
      <dgm:prSet presAssocID="{76CC3289-2662-43F0-A3C6-BA04A135F08C}" presName="spaceRect" presStyleCnt="0"/>
      <dgm:spPr/>
    </dgm:pt>
    <dgm:pt modelId="{133097FC-B1F8-4953-B0AB-E8E73D968D1C}" type="pres">
      <dgm:prSet presAssocID="{76CC3289-2662-43F0-A3C6-BA04A135F08C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7F0DAB6F-9257-4F2D-B31A-3418F73F6952}" srcId="{7D9C16A6-8C48-4165-8DAF-8C957C12A8FA}" destId="{91A66877-AC1C-46D9-BF2C-6024B638DEA9}" srcOrd="1" destOrd="0" parTransId="{913FED05-DF41-48A7-B1F8-81937A468EF9}" sibTransId="{BFCE4A28-C381-46FF-935A-B11534EF7D87}"/>
    <dgm:cxn modelId="{05A920DF-F275-442A-AE4E-321A812BD608}" type="presOf" srcId="{7D9C16A6-8C48-4165-8DAF-8C957C12A8FA}" destId="{8994D886-A75F-411A-A9D7-D31991FF12BD}" srcOrd="0" destOrd="0" presId="urn:microsoft.com/office/officeart/2018/2/layout/IconLabelList"/>
    <dgm:cxn modelId="{C4BA385D-31ED-40EF-A5D6-98DFBA64E71A}" srcId="{7D9C16A6-8C48-4165-8DAF-8C957C12A8FA}" destId="{701D68F5-42F8-47BC-8FED-84C50F595DF0}" srcOrd="0" destOrd="0" parTransId="{9617668C-C38C-4017-8DDF-37855B15D110}" sibTransId="{0C95B389-AC0C-4055-9AA3-38815EFC8B0A}"/>
    <dgm:cxn modelId="{51C9C716-0C8A-4862-A43F-A9047F6A6ECE}" type="presOf" srcId="{701D68F5-42F8-47BC-8FED-84C50F595DF0}" destId="{A99B5DD6-89E9-4537-B415-4205CEB9323A}" srcOrd="0" destOrd="0" presId="urn:microsoft.com/office/officeart/2018/2/layout/IconLabelList"/>
    <dgm:cxn modelId="{634ABEFF-3AC1-45CD-BF32-24D2F6D73D7C}" type="presOf" srcId="{76CC3289-2662-43F0-A3C6-BA04A135F08C}" destId="{133097FC-B1F8-4953-B0AB-E8E73D968D1C}" srcOrd="0" destOrd="0" presId="urn:microsoft.com/office/officeart/2018/2/layout/IconLabelList"/>
    <dgm:cxn modelId="{0400886E-8A1A-44C2-95A7-DB0EF4911494}" srcId="{7D9C16A6-8C48-4165-8DAF-8C957C12A8FA}" destId="{76CC3289-2662-43F0-A3C6-BA04A135F08C}" srcOrd="2" destOrd="0" parTransId="{D46DB4DA-1442-4ECE-89FE-BBB1E3489E3D}" sibTransId="{FA28C9D6-476E-43CD-BA23-D6D990FD78D0}"/>
    <dgm:cxn modelId="{639634AD-5727-49C2-9E58-EB6075215446}" type="presOf" srcId="{91A66877-AC1C-46D9-BF2C-6024B638DEA9}" destId="{55120873-6F5C-4053-8EAD-6287A7F1097E}" srcOrd="0" destOrd="0" presId="urn:microsoft.com/office/officeart/2018/2/layout/IconLabelList"/>
    <dgm:cxn modelId="{CF59BB9E-C8FC-4C34-8006-3277F29FB6DE}" type="presParOf" srcId="{8994D886-A75F-411A-A9D7-D31991FF12BD}" destId="{E1DBA6D5-BD14-4CD2-A0CC-80F867FEFA81}" srcOrd="0" destOrd="0" presId="urn:microsoft.com/office/officeart/2018/2/layout/IconLabelList"/>
    <dgm:cxn modelId="{866C03AD-DD5B-4277-8831-0C127DF86F35}" type="presParOf" srcId="{E1DBA6D5-BD14-4CD2-A0CC-80F867FEFA81}" destId="{19A8DC21-3E65-409D-AD53-DA51BB9198A0}" srcOrd="0" destOrd="0" presId="urn:microsoft.com/office/officeart/2018/2/layout/IconLabelList"/>
    <dgm:cxn modelId="{128FBF1B-109A-47F9-B440-D03F4626A9BA}" type="presParOf" srcId="{E1DBA6D5-BD14-4CD2-A0CC-80F867FEFA81}" destId="{B9F90A48-FF94-4C94-A587-0190406F6FD3}" srcOrd="1" destOrd="0" presId="urn:microsoft.com/office/officeart/2018/2/layout/IconLabelList"/>
    <dgm:cxn modelId="{8670118E-E162-4F28-99EA-949C482C4F26}" type="presParOf" srcId="{E1DBA6D5-BD14-4CD2-A0CC-80F867FEFA81}" destId="{A99B5DD6-89E9-4537-B415-4205CEB9323A}" srcOrd="2" destOrd="0" presId="urn:microsoft.com/office/officeart/2018/2/layout/IconLabelList"/>
    <dgm:cxn modelId="{6A09E131-C1FE-47FA-BD91-6D46F7DB3AD7}" type="presParOf" srcId="{8994D886-A75F-411A-A9D7-D31991FF12BD}" destId="{8B391436-B9B0-45BD-A57F-792D6376D868}" srcOrd="1" destOrd="0" presId="urn:microsoft.com/office/officeart/2018/2/layout/IconLabelList"/>
    <dgm:cxn modelId="{D7D85FB5-4AD1-46B7-8E53-62D3F1F869BE}" type="presParOf" srcId="{8994D886-A75F-411A-A9D7-D31991FF12BD}" destId="{95872155-C45D-46D3-874C-D838089A06F8}" srcOrd="2" destOrd="0" presId="urn:microsoft.com/office/officeart/2018/2/layout/IconLabelList"/>
    <dgm:cxn modelId="{E4340D53-7996-4180-832E-9DD471AE3441}" type="presParOf" srcId="{95872155-C45D-46D3-874C-D838089A06F8}" destId="{CE9DF0E8-B0DE-4E1E-9FF4-6006AD8428DB}" srcOrd="0" destOrd="0" presId="urn:microsoft.com/office/officeart/2018/2/layout/IconLabelList"/>
    <dgm:cxn modelId="{EEB70DE9-0FCA-47C6-AB9E-ED5E83AF66B7}" type="presParOf" srcId="{95872155-C45D-46D3-874C-D838089A06F8}" destId="{AA0423A1-55B2-45E9-BFE7-3FBE5BDA65ED}" srcOrd="1" destOrd="0" presId="urn:microsoft.com/office/officeart/2018/2/layout/IconLabelList"/>
    <dgm:cxn modelId="{1384D7CB-9E90-4E13-BA30-2421855CB9F9}" type="presParOf" srcId="{95872155-C45D-46D3-874C-D838089A06F8}" destId="{55120873-6F5C-4053-8EAD-6287A7F1097E}" srcOrd="2" destOrd="0" presId="urn:microsoft.com/office/officeart/2018/2/layout/IconLabelList"/>
    <dgm:cxn modelId="{0C47C2BA-718A-4D21-8A25-157E23BE208B}" type="presParOf" srcId="{8994D886-A75F-411A-A9D7-D31991FF12BD}" destId="{F679C986-30E4-4F0A-A3A6-CAE528BFED76}" srcOrd="3" destOrd="0" presId="urn:microsoft.com/office/officeart/2018/2/layout/IconLabelList"/>
    <dgm:cxn modelId="{85792AED-F1AA-4AFB-8C0D-180EEBEC52F2}" type="presParOf" srcId="{8994D886-A75F-411A-A9D7-D31991FF12BD}" destId="{2EC2FDE3-8908-45C7-A3FD-EB370213FE69}" srcOrd="4" destOrd="0" presId="urn:microsoft.com/office/officeart/2018/2/layout/IconLabelList"/>
    <dgm:cxn modelId="{D71858A8-07B6-4E2A-AE55-4CBB5A176FAF}" type="presParOf" srcId="{2EC2FDE3-8908-45C7-A3FD-EB370213FE69}" destId="{6DB1FE51-13D0-4A38-AD6E-48D4371A1AF3}" srcOrd="0" destOrd="0" presId="urn:microsoft.com/office/officeart/2018/2/layout/IconLabelList"/>
    <dgm:cxn modelId="{49C82510-3B59-4CF0-B2E9-AC9595C8150B}" type="presParOf" srcId="{2EC2FDE3-8908-45C7-A3FD-EB370213FE69}" destId="{0928538A-05CC-4A79-BD5D-92F985D1EEE5}" srcOrd="1" destOrd="0" presId="urn:microsoft.com/office/officeart/2018/2/layout/IconLabelList"/>
    <dgm:cxn modelId="{5B4A17CB-8447-41F2-94A1-DD7F7A76F118}" type="presParOf" srcId="{2EC2FDE3-8908-45C7-A3FD-EB370213FE69}" destId="{133097FC-B1F8-4953-B0AB-E8E73D968D1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A8DC21-3E65-409D-AD53-DA51BB9198A0}">
      <dsp:nvSpPr>
        <dsp:cNvPr id="0" name=""/>
        <dsp:cNvSpPr/>
      </dsp:nvSpPr>
      <dsp:spPr>
        <a:xfrm>
          <a:off x="523237" y="494935"/>
          <a:ext cx="2285995" cy="2285995"/>
        </a:xfrm>
        <a:prstGeom prst="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99B5DD6-89E9-4537-B415-4205CEB9323A}">
      <dsp:nvSpPr>
        <dsp:cNvPr id="0" name=""/>
        <dsp:cNvSpPr/>
      </dsp:nvSpPr>
      <dsp:spPr>
        <a:xfrm>
          <a:off x="54818" y="2746269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noProof="0" dirty="0" smtClean="0"/>
            <a:t>ENCOMENDAS</a:t>
          </a:r>
          <a:endParaRPr lang="pt-BR" sz="2400" kern="1200" noProof="0" dirty="0"/>
        </a:p>
      </dsp:txBody>
      <dsp:txXfrm>
        <a:off x="54818" y="2746269"/>
        <a:ext cx="3222832" cy="720000"/>
      </dsp:txXfrm>
    </dsp:sp>
    <dsp:sp modelId="{CE9DF0E8-B0DE-4E1E-9FF4-6006AD8428DB}">
      <dsp:nvSpPr>
        <dsp:cNvPr id="0" name=""/>
        <dsp:cNvSpPr/>
      </dsp:nvSpPr>
      <dsp:spPr>
        <a:xfrm>
          <a:off x="4310064" y="494935"/>
          <a:ext cx="2285995" cy="2285995"/>
        </a:xfrm>
        <a:prstGeom prst="rect">
          <a:avLst/>
        </a:prstGeom>
        <a:blipFill>
          <a:blip xmlns:r="http://schemas.openxmlformats.org/officeDocument/2006/relationships" r:embed="rId2">
            <a:duotone>
              <a:schemeClr val="accent3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3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5120873-6F5C-4053-8EAD-6287A7F1097E}">
      <dsp:nvSpPr>
        <dsp:cNvPr id="0" name=""/>
        <dsp:cNvSpPr/>
      </dsp:nvSpPr>
      <dsp:spPr>
        <a:xfrm>
          <a:off x="3841646" y="2746269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noProof="0" dirty="0" smtClean="0"/>
            <a:t>DECLARAÇÃO DE CONTEÚDO</a:t>
          </a:r>
          <a:endParaRPr lang="pt-BR" sz="2400" kern="1200" noProof="0" dirty="0"/>
        </a:p>
      </dsp:txBody>
      <dsp:txXfrm>
        <a:off x="3841646" y="2746269"/>
        <a:ext cx="3222832" cy="720000"/>
      </dsp:txXfrm>
    </dsp:sp>
    <dsp:sp modelId="{6DB1FE51-13D0-4A38-AD6E-48D4371A1AF3}">
      <dsp:nvSpPr>
        <dsp:cNvPr id="0" name=""/>
        <dsp:cNvSpPr/>
      </dsp:nvSpPr>
      <dsp:spPr>
        <a:xfrm>
          <a:off x="8096892" y="494935"/>
          <a:ext cx="2285995" cy="2285995"/>
        </a:xfrm>
        <a:prstGeom prst="rect">
          <a:avLst/>
        </a:prstGeom>
        <a:blipFill>
          <a:blip xmlns:r="http://schemas.openxmlformats.org/officeDocument/2006/relationships" r:embed="rId3">
            <a:duotone>
              <a:schemeClr val="accent4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4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5000" r="-35000"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33097FC-B1F8-4953-B0AB-E8E73D968D1C}">
      <dsp:nvSpPr>
        <dsp:cNvPr id="0" name=""/>
        <dsp:cNvSpPr/>
      </dsp:nvSpPr>
      <dsp:spPr>
        <a:xfrm>
          <a:off x="7628474" y="2746269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noProof="0" dirty="0" smtClean="0"/>
            <a:t>PROGRAMA (SOLUÇÃO)</a:t>
          </a:r>
          <a:endParaRPr lang="pt-BR" sz="2400" kern="1200" noProof="0" dirty="0"/>
        </a:p>
      </dsp:txBody>
      <dsp:txXfrm>
        <a:off x="7628474" y="2746269"/>
        <a:ext cx="322283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9F1BE22-BD3B-4BA8-95EA-7296A8AA5B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1B770D1-9BE8-4AC6-9AD5-C0F8842DA9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DF94E-9595-4903-9DDC-FDADCBF39DEC}" type="datetimeFigureOut">
              <a:rPr lang="pt-BR" smtClean="0"/>
              <a:t>20/03/2023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3564C92-A1B1-4C40-AB8E-3EF83F2633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FAC9FD2-4C64-4A97-8ED4-C91CF8701F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40FA-3B2C-4E13-BFFD-C11A22D11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603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82EF54-A1F6-4E34-830B-86C7368B97CA}" type="datetimeFigureOut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B4D1C2-4E59-41B0-9C33-711FA5262530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84557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2244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2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76806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3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714977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4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27550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5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10159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6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69147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7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20059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9234CA2-9F5E-48FA-843C-0B2031554A67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1BE170-2D6A-4F23-959F-F3FDD7EE17C8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pt-BR" noProof="0" smtClean="0"/>
              <a:t>Clique para editar o título mestre</a:t>
            </a:r>
            <a:endParaRPr lang="pt-BR" noProof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CF2502B-DA48-44EE-974F-4401E37897C2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B1F27E-7DAF-45D3-90B3-991C8DB57655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C84BDBB-7383-475F-BEA4-6DEA016CA495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F057F5-8FF5-4D8D-8D1D-AB2EA718C0A8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6DEE47-7D13-43F4-ABED-3A5080F68646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973E3D-DBBF-4A29-999A-7303C12DCD81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Retângu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 smtClean="0"/>
              <a:t>Clique para editar o título mestre</a:t>
            </a:r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4E23CD-D9DA-4A76-9BB0-7BEF6E78EC36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782A511-DCA3-4DB1-B232-6DE9BF3E093E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A46BD8-7B90-4F0C-B77B-34482E71BE4B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0D110607-227D-4A11-B3D0-0B2B6E648C32}" type="datetime1">
              <a:rPr lang="pt-BR" noProof="0" smtClean="0"/>
              <a:t>20/03/2023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Retâ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tângulo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tângulo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tângulo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pt-BR" sz="5100" dirty="0" smtClean="0">
                <a:solidFill>
                  <a:schemeClr val="bg1"/>
                </a:solidFill>
              </a:rPr>
              <a:t>APRENDIZADO APLICADO - VBA</a:t>
            </a:r>
            <a:endParaRPr lang="pt-BR" sz="5100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pt-BR" dirty="0" smtClean="0">
                <a:solidFill>
                  <a:srgbClr val="7CEBFF"/>
                </a:solidFill>
              </a:rPr>
              <a:t>SOLUÇÕES EM VBA PARA DEMANDAS REAIS DO LABORATÓRIO DE INFORMÁTICA - DSMT</a:t>
            </a:r>
            <a:endParaRPr lang="pt-BR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tângulo 21">
            <a:extLst>
              <a:ext uri="{FF2B5EF4-FFF2-40B4-BE49-F238E27FC236}">
                <a16:creationId xmlns:a16="http://schemas.microsoft.com/office/drawing/2014/main" id="{BFDA9692-ECDC-4B59-86B2-8C90FDE1A0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12C05506-42A1-49C0-9D87-081CCD9023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4487"/>
            <a:ext cx="11029616" cy="718870"/>
          </a:xfrm>
        </p:spPr>
        <p:txBody>
          <a:bodyPr rtlCol="0">
            <a:normAutofit/>
          </a:bodyPr>
          <a:lstStyle/>
          <a:p>
            <a:pPr rtl="0"/>
            <a:r>
              <a:rPr lang="pt-BR" dirty="0" smtClean="0">
                <a:solidFill>
                  <a:srgbClr val="FFFEFF"/>
                </a:solidFill>
              </a:rPr>
              <a:t>CENÁRIO</a:t>
            </a:r>
            <a:endParaRPr lang="pt-BR" dirty="0">
              <a:solidFill>
                <a:srgbClr val="FFFEFF"/>
              </a:solidFill>
            </a:endParaRPr>
          </a:p>
        </p:txBody>
      </p:sp>
      <p:graphicFrame>
        <p:nvGraphicFramePr>
          <p:cNvPr id="4" name="Espaço Reservado para Conteúdo 3" descr="Elemento gráfico SmartArt do ícone">
            <a:extLst>
              <a:ext uri="{FF2B5EF4-FFF2-40B4-BE49-F238E27FC236}">
                <a16:creationId xmlns:a16="http://schemas.microsoft.com/office/drawing/2014/main" id="{81E592E1-99DF-4294-A2E9-EF46299BD3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5308285"/>
              </p:ext>
            </p:extLst>
          </p:nvPr>
        </p:nvGraphicFramePr>
        <p:xfrm>
          <a:off x="642938" y="858445"/>
          <a:ext cx="10906125" cy="3961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 smtClean="0"/>
              <a:t>ENCOMENDAS</a:t>
            </a:r>
            <a:endParaRPr lang="pt-BR" dirty="0"/>
          </a:p>
        </p:txBody>
      </p:sp>
      <p:pic>
        <p:nvPicPr>
          <p:cNvPr id="9" name="Espaço Reservado para Conteúdo 8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030" y="2745709"/>
            <a:ext cx="4537304" cy="3402978"/>
          </a:xfrm>
        </p:spPr>
      </p:pic>
      <p:pic>
        <p:nvPicPr>
          <p:cNvPr id="8" name="Espaço Reservado para Conteúdo 7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582621" y="2482424"/>
            <a:ext cx="4698113" cy="3768738"/>
          </a:xfrm>
        </p:spPr>
      </p:pic>
      <p:sp>
        <p:nvSpPr>
          <p:cNvPr id="10" name="CaixaDeTexto 9"/>
          <p:cNvSpPr txBox="1"/>
          <p:nvPr/>
        </p:nvSpPr>
        <p:spPr>
          <a:xfrm>
            <a:off x="4296229" y="2496457"/>
            <a:ext cx="22642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MICROS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CELULARES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PENDRIVERS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CABOS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EQUIPAMENTOS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/>
              <a:t>PARA TODAS AS COMARCAS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 smtClean="0"/>
              <a:t>DECLARAÇÃO DE CONTEÚDO – como era antes?</a:t>
            </a:r>
            <a:endParaRPr lang="pt-BR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8075" y="2565184"/>
            <a:ext cx="5422900" cy="2957945"/>
          </a:xfrm>
          <a:prstGeom prst="rect">
            <a:avLst/>
          </a:prstGeom>
        </p:spPr>
      </p:pic>
      <p:pic>
        <p:nvPicPr>
          <p:cNvPr id="5" name="Espaço Reservado para Conteúdo 4"/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777274" y="2227263"/>
            <a:ext cx="5030402" cy="363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98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 smtClean="0"/>
              <a:t>Requisitos preliminares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711201" y="2307771"/>
            <a:ext cx="1105988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000" dirty="0" smtClean="0"/>
              <a:t>Layout intuitivo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000" dirty="0"/>
              <a:t>P</a:t>
            </a:r>
            <a:r>
              <a:rPr lang="pt-BR" sz="3000" dirty="0" smtClean="0"/>
              <a:t>arâmetros idênticos aos </a:t>
            </a:r>
            <a:r>
              <a:rPr lang="pt-BR" sz="3000" dirty="0" smtClean="0"/>
              <a:t>pré-determinados e utilizados</a:t>
            </a:r>
            <a:endParaRPr lang="pt-BR" sz="3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000" dirty="0" smtClean="0"/>
              <a:t>Base de dados </a:t>
            </a:r>
            <a:r>
              <a:rPr lang="pt-BR" sz="3000" dirty="0" smtClean="0"/>
              <a:t>das </a:t>
            </a:r>
            <a:r>
              <a:rPr lang="pt-BR" sz="3000" dirty="0" smtClean="0"/>
              <a:t>comarcas (Cadastramento ou pré-definida?)</a:t>
            </a:r>
            <a:br>
              <a:rPr lang="pt-BR" sz="3000" dirty="0" smtClean="0"/>
            </a:br>
            <a:endParaRPr lang="pt-BR" sz="3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000" dirty="0" smtClean="0"/>
              <a:t>Assinatura</a:t>
            </a:r>
            <a:r>
              <a:rPr lang="pt-BR" sz="3000" dirty="0"/>
              <a:t>; Flexível ou pré-definida</a:t>
            </a:r>
            <a:r>
              <a:rPr lang="pt-BR" sz="3000" dirty="0" smtClean="0"/>
              <a:t>?</a:t>
            </a:r>
            <a:endParaRPr lang="pt-BR" sz="3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000" dirty="0" smtClean="0"/>
              <a:t>Salvar </a:t>
            </a:r>
            <a:r>
              <a:rPr lang="pt-BR" sz="3000" dirty="0" smtClean="0"/>
              <a:t>PDF para documentação e controle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000" dirty="0" smtClean="0"/>
              <a:t>Impressão</a:t>
            </a:r>
          </a:p>
          <a:p>
            <a:endParaRPr lang="pt-BR" sz="3000" dirty="0"/>
          </a:p>
        </p:txBody>
      </p:sp>
    </p:spTree>
    <p:extLst>
      <p:ext uri="{BB962C8B-B14F-4D97-AF65-F5344CB8AC3E}">
        <p14:creationId xmlns:p14="http://schemas.microsoft.com/office/powerpoint/2010/main" val="152709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 smtClean="0"/>
              <a:t>PROGRAMA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5368" y="2002971"/>
            <a:ext cx="7808232" cy="4575309"/>
          </a:xfrm>
        </p:spPr>
      </p:pic>
    </p:spTree>
    <p:extLst>
      <p:ext uri="{BB962C8B-B14F-4D97-AF65-F5344CB8AC3E}">
        <p14:creationId xmlns:p14="http://schemas.microsoft.com/office/powerpoint/2010/main" val="230566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tângulo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pic>
        <p:nvPicPr>
          <p:cNvPr id="5" name="Imagem 4" descr="Números Digitai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pt-BR" dirty="0">
                <a:solidFill>
                  <a:srgbClr val="FFFFFF"/>
                </a:solidFill>
              </a:rPr>
              <a:t>Obrigado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 rtlCol="0">
            <a:normAutofit/>
          </a:bodyPr>
          <a:lstStyle/>
          <a:p>
            <a:pPr rtl="0"/>
            <a:r>
              <a:rPr lang="pt-BR" dirty="0" smtClean="0">
                <a:solidFill>
                  <a:schemeClr val="bg2"/>
                </a:solidFill>
              </a:rPr>
              <a:t>RJSMATOS.ESTAGIO@MPMG.MP.BR</a:t>
            </a:r>
            <a:endParaRPr lang="pt-BR" dirty="0">
              <a:solidFill>
                <a:schemeClr val="bg2"/>
              </a:solidFill>
            </a:endParaRPr>
          </a:p>
          <a:p>
            <a:pPr rtl="0"/>
            <a:endParaRPr lang="pt-BR" dirty="0">
              <a:solidFill>
                <a:schemeClr val="bg2"/>
              </a:solidFill>
            </a:endParaRP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EBC12AA-1C15-4500-BC9C-8EE83A441DE9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71af3243-3dd4-4a8d-8c0d-dd76da1f02a5"/>
    <ds:schemaRef ds:uri="http://schemas.openxmlformats.org/package/2006/metadata/core-properties"/>
    <ds:schemaRef ds:uri="16c05727-aa75-4e4a-9b5f-8a80a116589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Tecnologia (design Dividendo)</Template>
  <TotalTime>0</TotalTime>
  <Words>87</Words>
  <Application>Microsoft Office PowerPoint</Application>
  <PresentationFormat>Widescreen</PresentationFormat>
  <Paragraphs>32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Gill Sans MT</vt:lpstr>
      <vt:lpstr>Wingdings 2</vt:lpstr>
      <vt:lpstr>Dividendo</vt:lpstr>
      <vt:lpstr>APRENDIZADO APLICADO - VBA</vt:lpstr>
      <vt:lpstr>CENÁRIO</vt:lpstr>
      <vt:lpstr>ENCOMENDAS</vt:lpstr>
      <vt:lpstr>DECLARAÇÃO DE CONTEÚDO – como era antes?</vt:lpstr>
      <vt:lpstr>Requisitos preliminares</vt:lpstr>
      <vt:lpstr>PROGRAMA</vt:lpstr>
      <vt:lpstr>Obrigado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2023-03-14T18:06:41Z</dcterms:created>
  <dcterms:modified xsi:type="dcterms:W3CDTF">2023-03-20T04:03:13Z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